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1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6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4C93-F3BB-4EEC-8691-CA4420580ED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F6CC-AAEA-430B-9AF0-E9E6F431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43" y="3940570"/>
            <a:ext cx="2146640" cy="205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9559" y="433233"/>
            <a:ext cx="3010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Caught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Reading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an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Awesome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Book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52" y="3698698"/>
            <a:ext cx="3988084" cy="2785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52" y="433233"/>
            <a:ext cx="3988084" cy="2717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6" y="433233"/>
            <a:ext cx="3873358" cy="2877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6" y="3806960"/>
            <a:ext cx="3873358" cy="26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091" y="4659332"/>
            <a:ext cx="36678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Borrowing eBooks from the 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Yonkers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Public Library</a:t>
            </a:r>
            <a:r>
              <a:rPr lang="en-US" sz="2800" dirty="0">
                <a:solidFill>
                  <a:srgbClr val="FF0000"/>
                </a:solidFill>
                <a:latin typeface="Lucida Calligraphy" panose="03010101010101010101" pitchFamily="66" charset="0"/>
              </a:rPr>
              <a:t> 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6444" y="431514"/>
            <a:ext cx="3205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Reading eBooks and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Listening to Audiobooks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on SORA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88" y="2760381"/>
            <a:ext cx="1765733" cy="1693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7" y="285108"/>
            <a:ext cx="3704174" cy="2711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3" y="413534"/>
            <a:ext cx="4022332" cy="2702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2" y="3674411"/>
            <a:ext cx="4153327" cy="278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8" y="3674411"/>
            <a:ext cx="3778663" cy="28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28" y="85617"/>
            <a:ext cx="4180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Researching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a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Polar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Woodland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or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Rain Forest Animal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68301" y="91454"/>
            <a:ext cx="3446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Students are Reading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Listening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and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Writing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Detailed Notes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6381" y="2730325"/>
            <a:ext cx="4458699" cy="3344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5116" y="3060465"/>
            <a:ext cx="3771436" cy="3268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929" y="2878405"/>
            <a:ext cx="3880358" cy="3741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76" y="131536"/>
            <a:ext cx="1931542" cy="19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45" y="333869"/>
            <a:ext cx="282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Glowforge</a:t>
            </a: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 Laser Printing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55020" y="469719"/>
            <a:ext cx="274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Valentine Hearts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69" y="333869"/>
            <a:ext cx="2003227" cy="1921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4011" y="2857185"/>
            <a:ext cx="3955642" cy="2869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1396" y="2869789"/>
            <a:ext cx="4032374" cy="2767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76" y="2645009"/>
            <a:ext cx="4435011" cy="36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1755" y="941515"/>
            <a:ext cx="3667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Reading</a:t>
            </a:r>
            <a:b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Partners</a:t>
            </a:r>
            <a:b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</a:b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at YMA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585681" y="4475208"/>
            <a:ext cx="4947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Pre-Teaching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Magnet Students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and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Primary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98" y="4475208"/>
            <a:ext cx="1931542" cy="1931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82" y="770563"/>
            <a:ext cx="4335695" cy="3507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9" y="697787"/>
            <a:ext cx="4426451" cy="3565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0" y="4679396"/>
            <a:ext cx="1765733" cy="16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1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Yonkers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WESTPHAL, CAROL</dc:creator>
  <cp:lastModifiedBy>WESTPHAL, CAROL</cp:lastModifiedBy>
  <cp:revision>20</cp:revision>
  <dcterms:created xsi:type="dcterms:W3CDTF">2022-02-04T21:00:35Z</dcterms:created>
  <dcterms:modified xsi:type="dcterms:W3CDTF">2022-02-14T11:43:06Z</dcterms:modified>
</cp:coreProperties>
</file>